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i-FI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90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Otsikko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i-FI"/>
              <a:t>Muokkaa perustyyl. napsautt.</a:t>
            </a:r>
          </a:p>
        </p:txBody>
      </p:sp>
      <p:sp>
        <p:nvSpPr>
          <p:cNvPr id="3" name="Alaotsikk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i-FI"/>
              <a:t>Muokkaa alaotsikon perustyyliä napsautt.</a:t>
            </a:r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fi-FI" smtClean="0"/>
              <a:t>2018-09-13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7844225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Otsikko ja pystysuora tek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/>
              <a:t>Muokkaa perustyyl. napsautt.</a:t>
            </a:r>
          </a:p>
        </p:txBody>
      </p:sp>
      <p:sp>
        <p:nvSpPr>
          <p:cNvPr id="3" name="Pystysuoran tekstin paikkamerkki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i-FI"/>
              <a:t>Muokkaa tekstin perustyylejä napsauttamalla</a:t>
            </a:r>
          </a:p>
          <a:p>
            <a:pPr lvl="1"/>
            <a:r>
              <a:rPr lang="fi-FI"/>
              <a:t>toinen taso</a:t>
            </a:r>
          </a:p>
          <a:p>
            <a:pPr lvl="2"/>
            <a:r>
              <a:rPr lang="fi-FI"/>
              <a:t>kolmas taso</a:t>
            </a:r>
          </a:p>
          <a:p>
            <a:pPr lvl="3"/>
            <a:r>
              <a:rPr lang="fi-FI"/>
              <a:t>neljäs taso</a:t>
            </a:r>
          </a:p>
          <a:p>
            <a:pPr lvl="4"/>
            <a:r>
              <a:rPr lang="fi-FI"/>
              <a:t>viides taso</a:t>
            </a:r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fi-FI" smtClean="0"/>
              <a:t>2018-09-13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6237193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Pystysuora otsikko ja tek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ystysuora otsikko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i-FI"/>
              <a:t>Muokkaa perustyyl. napsautt.</a:t>
            </a:r>
          </a:p>
        </p:txBody>
      </p:sp>
      <p:sp>
        <p:nvSpPr>
          <p:cNvPr id="3" name="Pystysuoran tekstin paikkamerkki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i-FI"/>
              <a:t>Muokkaa tekstin perustyylejä napsauttamalla</a:t>
            </a:r>
          </a:p>
          <a:p>
            <a:pPr lvl="1"/>
            <a:r>
              <a:rPr lang="fi-FI"/>
              <a:t>toinen taso</a:t>
            </a:r>
          </a:p>
          <a:p>
            <a:pPr lvl="2"/>
            <a:r>
              <a:rPr lang="fi-FI"/>
              <a:t>kolmas taso</a:t>
            </a:r>
          </a:p>
          <a:p>
            <a:pPr lvl="3"/>
            <a:r>
              <a:rPr lang="fi-FI"/>
              <a:t>neljäs taso</a:t>
            </a:r>
          </a:p>
          <a:p>
            <a:pPr lvl="4"/>
            <a:r>
              <a:rPr lang="fi-FI"/>
              <a:t>viides taso</a:t>
            </a:r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fi-FI" smtClean="0"/>
              <a:t>2018-09-13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71644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Otsikko ja sisält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/>
              <a:t>Muokkaa perustyyl. napsautt.</a:t>
            </a:r>
          </a:p>
        </p:txBody>
      </p:sp>
      <p:sp>
        <p:nvSpPr>
          <p:cNvPr id="3" name="Sisällön paikkamerkk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i-FI"/>
              <a:t>Muokkaa tekstin perustyylejä napsauttamalla</a:t>
            </a:r>
          </a:p>
          <a:p>
            <a:pPr lvl="1"/>
            <a:r>
              <a:rPr lang="fi-FI"/>
              <a:t>toinen taso</a:t>
            </a:r>
          </a:p>
          <a:p>
            <a:pPr lvl="2"/>
            <a:r>
              <a:rPr lang="fi-FI"/>
              <a:t>kolmas taso</a:t>
            </a:r>
          </a:p>
          <a:p>
            <a:pPr lvl="3"/>
            <a:r>
              <a:rPr lang="fi-FI"/>
              <a:t>neljäs taso</a:t>
            </a:r>
          </a:p>
          <a:p>
            <a:pPr lvl="4"/>
            <a:r>
              <a:rPr lang="fi-FI"/>
              <a:t>viides taso</a:t>
            </a:r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fi-FI" smtClean="0"/>
              <a:t>2018-09-13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322720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Osan ylätunnis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i-FI"/>
              <a:t>Muokkaa perustyyl. napsautt.</a:t>
            </a:r>
          </a:p>
        </p:txBody>
      </p:sp>
      <p:sp>
        <p:nvSpPr>
          <p:cNvPr id="3" name="Tekstin paikkamerkki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i-FI"/>
              <a:t>Muokkaa tekstin perustyylejä napsauttamalla</a:t>
            </a:r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fi-FI" smtClean="0"/>
              <a:t>2018-09-13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4186728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Kaksi sisältökohdet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/>
              <a:t>Muokkaa perustyyl. napsautt.</a:t>
            </a:r>
          </a:p>
        </p:txBody>
      </p:sp>
      <p:sp>
        <p:nvSpPr>
          <p:cNvPr id="3" name="Sisällön paikkamerkki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i-FI"/>
              <a:t>Muokkaa tekstin perustyylejä napsauttamalla</a:t>
            </a:r>
          </a:p>
          <a:p>
            <a:pPr lvl="1"/>
            <a:r>
              <a:rPr lang="fi-FI"/>
              <a:t>toinen taso</a:t>
            </a:r>
          </a:p>
          <a:p>
            <a:pPr lvl="2"/>
            <a:r>
              <a:rPr lang="fi-FI"/>
              <a:t>kolmas taso</a:t>
            </a:r>
          </a:p>
          <a:p>
            <a:pPr lvl="3"/>
            <a:r>
              <a:rPr lang="fi-FI"/>
              <a:t>neljäs taso</a:t>
            </a:r>
          </a:p>
          <a:p>
            <a:pPr lvl="4"/>
            <a:r>
              <a:rPr lang="fi-FI"/>
              <a:t>viides taso</a:t>
            </a:r>
          </a:p>
        </p:txBody>
      </p:sp>
      <p:sp>
        <p:nvSpPr>
          <p:cNvPr id="4" name="Sisällön paikkamerkki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i-FI"/>
              <a:t>Muokkaa tekstin perustyylejä napsauttamalla</a:t>
            </a:r>
          </a:p>
          <a:p>
            <a:pPr lvl="1"/>
            <a:r>
              <a:rPr lang="fi-FI"/>
              <a:t>toinen taso</a:t>
            </a:r>
          </a:p>
          <a:p>
            <a:pPr lvl="2"/>
            <a:r>
              <a:rPr lang="fi-FI"/>
              <a:t>kolmas taso</a:t>
            </a:r>
          </a:p>
          <a:p>
            <a:pPr lvl="3"/>
            <a:r>
              <a:rPr lang="fi-FI"/>
              <a:t>neljäs taso</a:t>
            </a:r>
          </a:p>
          <a:p>
            <a:pPr lvl="4"/>
            <a:r>
              <a:rPr lang="fi-FI"/>
              <a:t>viides taso</a:t>
            </a:r>
          </a:p>
        </p:txBody>
      </p:sp>
      <p:sp>
        <p:nvSpPr>
          <p:cNvPr id="5" name="Päivämäärän paikkamerkki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fi-FI" smtClean="0"/>
              <a:t>2018-09-13</a:t>
            </a:fld>
            <a:endParaRPr lang="fi-FI"/>
          </a:p>
        </p:txBody>
      </p:sp>
      <p:sp>
        <p:nvSpPr>
          <p:cNvPr id="6" name="Alatunnisteen paikkamerk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Dian numeron paikkamerkki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5923605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tai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i-FI"/>
              <a:t>Muokkaa perustyyl. napsautt.</a:t>
            </a:r>
          </a:p>
        </p:txBody>
      </p:sp>
      <p:sp>
        <p:nvSpPr>
          <p:cNvPr id="3" name="Tekstin paikkamerkki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i-FI"/>
              <a:t>Muokkaa tekstin perustyylejä napsauttamalla</a:t>
            </a:r>
          </a:p>
        </p:txBody>
      </p:sp>
      <p:sp>
        <p:nvSpPr>
          <p:cNvPr id="4" name="Sisällön paikkamerkki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i-FI"/>
              <a:t>Muokkaa tekstin perustyylejä napsauttamalla</a:t>
            </a:r>
          </a:p>
          <a:p>
            <a:pPr lvl="1"/>
            <a:r>
              <a:rPr lang="fi-FI"/>
              <a:t>toinen taso</a:t>
            </a:r>
          </a:p>
          <a:p>
            <a:pPr lvl="2"/>
            <a:r>
              <a:rPr lang="fi-FI"/>
              <a:t>kolmas taso</a:t>
            </a:r>
          </a:p>
          <a:p>
            <a:pPr lvl="3"/>
            <a:r>
              <a:rPr lang="fi-FI"/>
              <a:t>neljäs taso</a:t>
            </a:r>
          </a:p>
          <a:p>
            <a:pPr lvl="4"/>
            <a:r>
              <a:rPr lang="fi-FI"/>
              <a:t>viides taso</a:t>
            </a:r>
          </a:p>
        </p:txBody>
      </p:sp>
      <p:sp>
        <p:nvSpPr>
          <p:cNvPr id="5" name="Tekstin paikkamerkki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i-FI"/>
              <a:t>Muokkaa tekstin perustyylejä napsauttamalla</a:t>
            </a:r>
          </a:p>
        </p:txBody>
      </p:sp>
      <p:sp>
        <p:nvSpPr>
          <p:cNvPr id="6" name="Sisällön paikkamerkki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i-FI"/>
              <a:t>Muokkaa tekstin perustyylejä napsauttamalla</a:t>
            </a:r>
          </a:p>
          <a:p>
            <a:pPr lvl="1"/>
            <a:r>
              <a:rPr lang="fi-FI"/>
              <a:t>toinen taso</a:t>
            </a:r>
          </a:p>
          <a:p>
            <a:pPr lvl="2"/>
            <a:r>
              <a:rPr lang="fi-FI"/>
              <a:t>kolmas taso</a:t>
            </a:r>
          </a:p>
          <a:p>
            <a:pPr lvl="3"/>
            <a:r>
              <a:rPr lang="fi-FI"/>
              <a:t>neljäs taso</a:t>
            </a:r>
          </a:p>
          <a:p>
            <a:pPr lvl="4"/>
            <a:r>
              <a:rPr lang="fi-FI"/>
              <a:t>viides taso</a:t>
            </a:r>
          </a:p>
        </p:txBody>
      </p:sp>
      <p:sp>
        <p:nvSpPr>
          <p:cNvPr id="7" name="Päivämäärän paikkamerkki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fi-FI" smtClean="0"/>
              <a:t>2018-09-13</a:t>
            </a:fld>
            <a:endParaRPr lang="fi-FI"/>
          </a:p>
        </p:txBody>
      </p:sp>
      <p:sp>
        <p:nvSpPr>
          <p:cNvPr id="8" name="Alatunnisteen paikkamerk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9" name="Dian numeron paikkamerkki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2776507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Vain otsikk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/>
              <a:t>Muokkaa perustyyl. napsautt.</a:t>
            </a:r>
          </a:p>
        </p:txBody>
      </p:sp>
      <p:sp>
        <p:nvSpPr>
          <p:cNvPr id="3" name="Päivämäärän paikkamerkki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fi-FI" smtClean="0"/>
              <a:t>2018-09-13</a:t>
            </a:fld>
            <a:endParaRPr lang="fi-FI"/>
          </a:p>
        </p:txBody>
      </p:sp>
      <p:sp>
        <p:nvSpPr>
          <p:cNvPr id="4" name="Alatunnisteen paikkamerk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5" name="Dian numeron paikkamerkki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256609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yhjä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äivämäärän paikkamerkki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fi-FI" smtClean="0"/>
              <a:t>2018-09-13</a:t>
            </a:fld>
            <a:endParaRPr lang="fi-FI"/>
          </a:p>
        </p:txBody>
      </p:sp>
      <p:sp>
        <p:nvSpPr>
          <p:cNvPr id="3" name="Alatunnisteen paikkamerk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4" name="Dian numeron paikkamerkki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3110765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tsikollinen sisält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i-FI"/>
              <a:t>Muokkaa perustyyl. napsautt.</a:t>
            </a:r>
          </a:p>
        </p:txBody>
      </p:sp>
      <p:sp>
        <p:nvSpPr>
          <p:cNvPr id="3" name="Sisällön paikkamerkki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i-FI"/>
              <a:t>Muokkaa tekstin perustyylejä napsauttamalla</a:t>
            </a:r>
          </a:p>
          <a:p>
            <a:pPr lvl="1"/>
            <a:r>
              <a:rPr lang="fi-FI"/>
              <a:t>toinen taso</a:t>
            </a:r>
          </a:p>
          <a:p>
            <a:pPr lvl="2"/>
            <a:r>
              <a:rPr lang="fi-FI"/>
              <a:t>kolmas taso</a:t>
            </a:r>
          </a:p>
          <a:p>
            <a:pPr lvl="3"/>
            <a:r>
              <a:rPr lang="fi-FI"/>
              <a:t>neljäs taso</a:t>
            </a:r>
          </a:p>
          <a:p>
            <a:pPr lvl="4"/>
            <a:r>
              <a:rPr lang="fi-FI"/>
              <a:t>viides taso</a:t>
            </a:r>
          </a:p>
        </p:txBody>
      </p:sp>
      <p:sp>
        <p:nvSpPr>
          <p:cNvPr id="4" name="Tekstin paikkamerkki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i-FI"/>
              <a:t>Muokkaa tekstin perustyylejä napsauttamalla</a:t>
            </a:r>
          </a:p>
        </p:txBody>
      </p:sp>
      <p:sp>
        <p:nvSpPr>
          <p:cNvPr id="5" name="Päivämäärän paikkamerkki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fi-FI" smtClean="0"/>
              <a:t>2018-09-13</a:t>
            </a:fld>
            <a:endParaRPr lang="fi-FI"/>
          </a:p>
        </p:txBody>
      </p:sp>
      <p:sp>
        <p:nvSpPr>
          <p:cNvPr id="6" name="Alatunnisteen paikkamerk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Dian numeron paikkamerkki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5489655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tsikollinen kuv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i-FI"/>
              <a:t>Muokkaa perustyyl. napsautt.</a:t>
            </a:r>
          </a:p>
        </p:txBody>
      </p:sp>
      <p:sp>
        <p:nvSpPr>
          <p:cNvPr id="3" name="Kuvan paikkamerkki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i-FI"/>
          </a:p>
        </p:txBody>
      </p:sp>
      <p:sp>
        <p:nvSpPr>
          <p:cNvPr id="4" name="Tekstin paikkamerkki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i-FI"/>
              <a:t>Muokkaa tekstin perustyylejä napsauttamalla</a:t>
            </a:r>
          </a:p>
        </p:txBody>
      </p:sp>
      <p:sp>
        <p:nvSpPr>
          <p:cNvPr id="5" name="Päivämäärän paikkamerkki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fi-FI" smtClean="0"/>
              <a:t>2018-09-13</a:t>
            </a:fld>
            <a:endParaRPr lang="fi-FI"/>
          </a:p>
        </p:txBody>
      </p:sp>
      <p:sp>
        <p:nvSpPr>
          <p:cNvPr id="6" name="Alatunnisteen paikkamerk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Dian numeron paikkamerkki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41714538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on paikkamerkki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i-FI"/>
              <a:t>Muokkaa perustyyl. napsautt.</a:t>
            </a:r>
          </a:p>
        </p:txBody>
      </p:sp>
      <p:sp>
        <p:nvSpPr>
          <p:cNvPr id="3" name="Tekstin paikkamerkki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i-FI"/>
              <a:t>Muokkaa tekstin perustyylejä napsauttamalla</a:t>
            </a:r>
          </a:p>
          <a:p>
            <a:pPr lvl="1"/>
            <a:r>
              <a:rPr lang="fi-FI"/>
              <a:t>toinen taso</a:t>
            </a:r>
          </a:p>
          <a:p>
            <a:pPr lvl="2"/>
            <a:r>
              <a:rPr lang="fi-FI"/>
              <a:t>kolmas taso</a:t>
            </a:r>
          </a:p>
          <a:p>
            <a:pPr lvl="3"/>
            <a:r>
              <a:rPr lang="fi-FI"/>
              <a:t>neljäs taso</a:t>
            </a:r>
          </a:p>
          <a:p>
            <a:pPr lvl="4"/>
            <a:r>
              <a:rPr lang="fi-FI"/>
              <a:t>viides taso</a:t>
            </a:r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60A13A-DB3F-4AD5-B6AF-BDA0278A0A39}" type="datetimeFigureOut">
              <a:rPr lang="fi-FI" smtClean="0"/>
              <a:t>2018-09-13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C2F05B-BAF9-488D-83DE-20A7CCFAC190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7072855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i-FI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3" name="Alaotsikk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1943776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